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1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2" d="100"/>
          <a:sy n="102" d="100"/>
        </p:scale>
        <p:origin x="-20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handoutMaster" Target="handoutMasters/handout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B48F7-3406-D646-9080-0204A71148D8}" type="datetimeFigureOut">
              <a:rPr kumimoji="1" lang="ja-JP" altLang="en-US" smtClean="0"/>
              <a:t>12/08/30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BA748D-1145-C443-B9B2-7B07D67C36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87291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63150-0E58-0444-8640-051364F4D454}" type="datetimeFigureOut">
              <a:rPr kumimoji="1" lang="ja-JP" altLang="en-US" smtClean="0"/>
              <a:t>12/08/30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08433-2A91-C243-BE73-400331C3D5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4992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63150-0E58-0444-8640-051364F4D454}" type="datetimeFigureOut">
              <a:rPr kumimoji="1" lang="ja-JP" altLang="en-US" smtClean="0"/>
              <a:t>12/08/30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08433-2A91-C243-BE73-400331C3D5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7300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63150-0E58-0444-8640-051364F4D454}" type="datetimeFigureOut">
              <a:rPr kumimoji="1" lang="ja-JP" altLang="en-US" smtClean="0"/>
              <a:t>12/08/30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08433-2A91-C243-BE73-400331C3D5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4801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63150-0E58-0444-8640-051364F4D454}" type="datetimeFigureOut">
              <a:rPr kumimoji="1" lang="ja-JP" altLang="en-US" smtClean="0"/>
              <a:t>12/08/30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08433-2A91-C243-BE73-400331C3D5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8914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63150-0E58-0444-8640-051364F4D454}" type="datetimeFigureOut">
              <a:rPr kumimoji="1" lang="ja-JP" altLang="en-US" smtClean="0"/>
              <a:t>12/08/30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08433-2A91-C243-BE73-400331C3D5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8435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63150-0E58-0444-8640-051364F4D454}" type="datetimeFigureOut">
              <a:rPr kumimoji="1" lang="ja-JP" altLang="en-US" smtClean="0"/>
              <a:t>12/08/30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08433-2A91-C243-BE73-400331C3D5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4599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63150-0E58-0444-8640-051364F4D454}" type="datetimeFigureOut">
              <a:rPr kumimoji="1" lang="ja-JP" altLang="en-US" smtClean="0"/>
              <a:t>12/08/30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08433-2A91-C243-BE73-400331C3D5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7075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63150-0E58-0444-8640-051364F4D454}" type="datetimeFigureOut">
              <a:rPr kumimoji="1" lang="ja-JP" altLang="en-US" smtClean="0"/>
              <a:t>12/08/30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08433-2A91-C243-BE73-400331C3D5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3449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63150-0E58-0444-8640-051364F4D454}" type="datetimeFigureOut">
              <a:rPr kumimoji="1" lang="ja-JP" altLang="en-US" smtClean="0"/>
              <a:t>12/08/30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08433-2A91-C243-BE73-400331C3D5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7102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63150-0E58-0444-8640-051364F4D454}" type="datetimeFigureOut">
              <a:rPr kumimoji="1" lang="ja-JP" altLang="en-US" smtClean="0"/>
              <a:t>12/08/30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08433-2A91-C243-BE73-400331C3D5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6119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63150-0E58-0444-8640-051364F4D454}" type="datetimeFigureOut">
              <a:rPr kumimoji="1" lang="ja-JP" altLang="en-US" smtClean="0"/>
              <a:t>12/08/30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08433-2A91-C243-BE73-400331C3D5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8992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163150-0E58-0444-8640-051364F4D454}" type="datetimeFigureOut">
              <a:rPr kumimoji="1" lang="ja-JP" altLang="en-US" smtClean="0"/>
              <a:t>12/08/30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008433-2A91-C243-BE73-400331C3D5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5829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err="1" smtClean="0"/>
              <a:t>plate_renderer</a:t>
            </a:r>
            <a:r>
              <a:rPr kumimoji="1" lang="ja-JP" altLang="en-US" dirty="0" smtClean="0"/>
              <a:t>で地図データ表示（</a:t>
            </a:r>
            <a:r>
              <a:rPr kumimoji="1" lang="en-US" altLang="ja-JP" dirty="0" smtClean="0"/>
              <a:t>AUX</a:t>
            </a:r>
            <a:r>
              <a:rPr kumimoji="1" lang="ja-JP" altLang="en-US" dirty="0" smtClean="0"/>
              <a:t>）</a:t>
            </a:r>
            <a:endParaRPr kumimoji="1" lang="ja-JP" altLang="en-US" dirty="0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en-US" altLang="ja-JP" dirty="0" err="1" smtClean="0"/>
              <a:t>plate_renderer.h</a:t>
            </a:r>
            <a:r>
              <a:rPr kumimoji="1" lang="ja-JP" altLang="en-US" dirty="0" smtClean="0"/>
              <a:t>の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en-US" altLang="ja-JP" dirty="0" smtClean="0"/>
              <a:t>#define  AUX SPICEFALSE //SPICEFALSE</a:t>
            </a: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 smtClean="0"/>
              <a:t>を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en-US" altLang="ja-JP" dirty="0"/>
              <a:t>#define  AUX SPICETRUE //</a:t>
            </a:r>
            <a:r>
              <a:rPr lang="en-US" altLang="ja-JP" dirty="0" smtClean="0"/>
              <a:t>SPICEFALSE</a:t>
            </a:r>
          </a:p>
          <a:p>
            <a:pPr marL="0" indent="0">
              <a:buNone/>
            </a:pPr>
            <a:r>
              <a:rPr lang="ja-JP" altLang="en-US" dirty="0" smtClean="0"/>
              <a:t>にして再コンパイル</a:t>
            </a:r>
            <a:endParaRPr lang="en-US" altLang="ja-JP" dirty="0" smtClean="0"/>
          </a:p>
          <a:p>
            <a:pPr marL="0" indent="0">
              <a:buNone/>
            </a:pP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27864610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ja-JP" dirty="0" smtClean="0"/>
              <a:t>mapping_0 =</a:t>
            </a:r>
            <a:r>
              <a:rPr lang="en-US" altLang="ja-JP" dirty="0" err="1" smtClean="0"/>
              <a:t>this.getClass</a:t>
            </a:r>
            <a:r>
              <a:rPr lang="en-US" altLang="ja-JP" dirty="0"/>
              <a:t>().</a:t>
            </a:r>
            <a:r>
              <a:rPr lang="en-US" altLang="ja-JP" dirty="0" err="1"/>
              <a:t>getClassLoader</a:t>
            </a:r>
            <a:r>
              <a:rPr lang="en-US" altLang="ja-JP" dirty="0"/>
              <a:t>()</a:t>
            </a:r>
            <a:r>
              <a:rPr lang="en-US" altLang="ja-JP" dirty="0" smtClean="0"/>
              <a:t>.</a:t>
            </a:r>
          </a:p>
          <a:p>
            <a:pPr marL="0" indent="0">
              <a:buNone/>
            </a:pPr>
            <a:r>
              <a:rPr lang="en-US" altLang="ja-JP" dirty="0" err="1" smtClean="0"/>
              <a:t>getResource</a:t>
            </a:r>
            <a:r>
              <a:rPr lang="en-US" altLang="ja-JP" dirty="0"/>
              <a:t>(</a:t>
            </a:r>
            <a:r>
              <a:rPr lang="en-US" altLang="ja-JP" dirty="0" smtClean="0"/>
              <a:t>"</a:t>
            </a:r>
            <a:r>
              <a:rPr lang="en-US" altLang="ja-JP" dirty="0" err="1"/>
              <a:t>itokawa_sw.dat</a:t>
            </a:r>
            <a:r>
              <a:rPr lang="en-US" altLang="ja-JP" dirty="0" smtClean="0"/>
              <a:t>"</a:t>
            </a:r>
            <a:r>
              <a:rPr lang="en-US" altLang="ja-JP" dirty="0"/>
              <a:t>)</a:t>
            </a:r>
            <a:r>
              <a:rPr lang="en-US" altLang="ja-JP" dirty="0" smtClean="0"/>
              <a:t>;</a:t>
            </a:r>
            <a:endParaRPr lang="ja-JP" altLang="en-US" dirty="0"/>
          </a:p>
          <a:p>
            <a:pPr marL="0" indent="0">
              <a:buNone/>
            </a:pPr>
            <a:r>
              <a:rPr kumimoji="1" lang="ja-JP" altLang="en-US" dirty="0" smtClean="0"/>
              <a:t>を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en-US" altLang="ja-JP" dirty="0" smtClean="0"/>
              <a:t>mapping_0 =</a:t>
            </a:r>
            <a:r>
              <a:rPr lang="en-US" altLang="ja-JP" dirty="0" err="1" smtClean="0"/>
              <a:t>this.getClass</a:t>
            </a:r>
            <a:r>
              <a:rPr lang="en-US" altLang="ja-JP" dirty="0" smtClean="0"/>
              <a:t>().</a:t>
            </a:r>
            <a:r>
              <a:rPr lang="en-US" altLang="ja-JP" dirty="0" err="1" smtClean="0"/>
              <a:t>getClassLoader</a:t>
            </a:r>
            <a:r>
              <a:rPr lang="en-US" altLang="ja-JP" dirty="0" smtClean="0"/>
              <a:t>().</a:t>
            </a:r>
          </a:p>
          <a:p>
            <a:pPr marL="0" indent="0">
              <a:buNone/>
            </a:pPr>
            <a:r>
              <a:rPr lang="en-US" altLang="ja-JP" dirty="0" err="1" smtClean="0"/>
              <a:t>getResource</a:t>
            </a:r>
            <a:r>
              <a:rPr lang="en-US" altLang="ja-JP" dirty="0" smtClean="0"/>
              <a:t>(“</a:t>
            </a:r>
            <a:r>
              <a:rPr lang="en-US" altLang="ja-JP" dirty="0" err="1" smtClean="0"/>
              <a:t>polygon_ID.txt</a:t>
            </a:r>
            <a:r>
              <a:rPr lang="en-US" altLang="ja-JP" dirty="0" smtClean="0"/>
              <a:t>”);</a:t>
            </a:r>
          </a:p>
          <a:p>
            <a:pPr marL="0" indent="0">
              <a:buNone/>
            </a:pPr>
            <a:r>
              <a:rPr lang="ja-JP" altLang="en-US" dirty="0" smtClean="0"/>
              <a:t>へ書き換え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（宇宙風化マップの代わりにインポートしたデータを読むようにする）</a:t>
            </a:r>
            <a:endParaRPr lang="en-US" altLang="ja-JP" dirty="0"/>
          </a:p>
          <a:p>
            <a:pPr marL="0" indent="0">
              <a:buNone/>
            </a:pPr>
            <a:endParaRPr lang="ja-JP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672787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既存地図データ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ja-JP" dirty="0" smtClean="0"/>
              <a:t>Itokawa_3DGIS/</a:t>
            </a:r>
            <a:r>
              <a:rPr lang="en-US" altLang="ja-JP" dirty="0" err="1" smtClean="0"/>
              <a:t>src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の</a:t>
            </a:r>
            <a:r>
              <a:rPr lang="en-US" altLang="ja-JP" dirty="0" err="1" smtClean="0"/>
              <a:t>amica_brightness.txt</a:t>
            </a:r>
            <a:r>
              <a:rPr lang="en-US" altLang="ja-JP" dirty="0" smtClean="0"/>
              <a:t>, itokawa_Gpotential20110111.dat, itokawa_slope20110111.dat, </a:t>
            </a:r>
            <a:r>
              <a:rPr lang="en-US" altLang="ja-JP" dirty="0" err="1" smtClean="0"/>
              <a:t>itokawa_sw.dat</a:t>
            </a:r>
            <a:r>
              <a:rPr lang="en-US" altLang="ja-JP" dirty="0" smtClean="0"/>
              <a:t>, </a:t>
            </a:r>
          </a:p>
          <a:p>
            <a:pPr marL="0" indent="0">
              <a:buNone/>
            </a:pPr>
            <a:r>
              <a:rPr lang="en-US" altLang="ja-JP" dirty="0" smtClean="0"/>
              <a:t>NIRS_ch30_11_1_13.txt</a:t>
            </a:r>
          </a:p>
          <a:p>
            <a:pPr marL="0" indent="0">
              <a:buNone/>
            </a:pPr>
            <a:r>
              <a:rPr kumimoji="1" lang="ja-JP" altLang="en-US" dirty="0" smtClean="0"/>
              <a:t>が使える</a:t>
            </a:r>
            <a:endParaRPr kumimoji="1"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1530506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地図データフォーマット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altLang="ja-JP" dirty="0" smtClean="0"/>
              <a:t>hay_a_amica_5_itokawashape_v1_0_64q.bds </a:t>
            </a:r>
            <a:r>
              <a:rPr lang="ja-JP" altLang="en-US" dirty="0" smtClean="0"/>
              <a:t>用のデータ</a:t>
            </a:r>
            <a:endParaRPr lang="en-US" altLang="ja-JP" dirty="0" smtClean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en-US" altLang="ja-JP" dirty="0" smtClean="0"/>
              <a:t>49152 &lt;-</a:t>
            </a:r>
            <a:r>
              <a:rPr lang="ja-JP" altLang="en-US" dirty="0" smtClean="0"/>
              <a:t>ポリゴン枚数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1 </a:t>
            </a:r>
            <a:r>
              <a:rPr lang="en-US" altLang="ja-JP" dirty="0" smtClean="0"/>
              <a:t>0.136988 &lt;- (</a:t>
            </a:r>
            <a:r>
              <a:rPr lang="ja-JP" altLang="en-US" dirty="0" smtClean="0"/>
              <a:t>ポリゴン</a:t>
            </a:r>
            <a:r>
              <a:rPr lang="en-US" altLang="ja-JP" dirty="0" smtClean="0"/>
              <a:t>ID) (</a:t>
            </a:r>
            <a:r>
              <a:rPr lang="ja-JP" altLang="en-US" dirty="0" smtClean="0"/>
              <a:t>当該ポリゴンの数値データ</a:t>
            </a:r>
            <a:r>
              <a:rPr lang="en-US" altLang="ja-JP" dirty="0" smtClean="0"/>
              <a:t>)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2 </a:t>
            </a:r>
            <a:r>
              <a:rPr lang="en-US" altLang="ja-JP" dirty="0" smtClean="0"/>
              <a:t>0.137103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3 </a:t>
            </a:r>
            <a:r>
              <a:rPr lang="en-US" altLang="ja-JP" dirty="0" smtClean="0"/>
              <a:t>0.137116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4 </a:t>
            </a:r>
            <a:r>
              <a:rPr lang="en-US" altLang="ja-JP" dirty="0" smtClean="0"/>
              <a:t>0.137244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5 </a:t>
            </a:r>
            <a:r>
              <a:rPr lang="en-US" altLang="ja-JP" dirty="0" smtClean="0"/>
              <a:t>0.137221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 smtClean="0"/>
              <a:t>…</a:t>
            </a:r>
          </a:p>
          <a:p>
            <a:pPr marL="0" indent="0">
              <a:buNone/>
            </a:pPr>
            <a:r>
              <a:rPr lang="en-US" altLang="ja-JP" dirty="0" smtClean="0"/>
              <a:t>49149 0.139327</a:t>
            </a:r>
          </a:p>
          <a:p>
            <a:pPr marL="0" indent="0">
              <a:buNone/>
            </a:pPr>
            <a:r>
              <a:rPr lang="en-US" altLang="ja-JP" dirty="0" smtClean="0"/>
              <a:t>49150 0.139327</a:t>
            </a:r>
          </a:p>
          <a:p>
            <a:pPr marL="0" indent="0">
              <a:buNone/>
            </a:pPr>
            <a:r>
              <a:rPr lang="en-US" altLang="ja-JP" dirty="0" smtClean="0"/>
              <a:t>49151 0.138906</a:t>
            </a:r>
          </a:p>
          <a:p>
            <a:pPr marL="0" indent="0">
              <a:buNone/>
            </a:pPr>
            <a:r>
              <a:rPr lang="en-US" altLang="ja-JP" dirty="0" smtClean="0"/>
              <a:t>49152 0.138906</a:t>
            </a: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26006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使用方法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ja-JP" dirty="0" smtClean="0"/>
              <a:t>./</a:t>
            </a:r>
            <a:r>
              <a:rPr lang="en-US" altLang="ja-JP" dirty="0" err="1" smtClean="0"/>
              <a:t>plate_renderer</a:t>
            </a:r>
            <a:r>
              <a:rPr lang="en-US" altLang="ja-JP" dirty="0" smtClean="0"/>
              <a:t> (</a:t>
            </a:r>
            <a:r>
              <a:rPr lang="ja-JP" altLang="en-US" dirty="0" smtClean="0"/>
              <a:t>形状モデルデータ</a:t>
            </a:r>
            <a:r>
              <a:rPr lang="en-US" altLang="ja-JP" dirty="0" smtClean="0"/>
              <a:t>(.</a:t>
            </a:r>
            <a:r>
              <a:rPr lang="en-US" altLang="ja-JP" dirty="0" err="1" smtClean="0"/>
              <a:t>bds</a:t>
            </a:r>
            <a:r>
              <a:rPr lang="en-US" altLang="ja-JP" dirty="0" smtClean="0"/>
              <a:t>)</a:t>
            </a:r>
            <a:r>
              <a:rPr lang="ja-JP" altLang="en-US" dirty="0" smtClean="0"/>
              <a:t>へのパス</a:t>
            </a:r>
            <a:r>
              <a:rPr lang="en-US" altLang="ja-JP" dirty="0" smtClean="0"/>
              <a:t>) (</a:t>
            </a:r>
            <a:r>
              <a:rPr lang="ja-JP" altLang="en-US" dirty="0" smtClean="0"/>
              <a:t>表示したいデータファイルへのパス</a:t>
            </a:r>
            <a:r>
              <a:rPr lang="en-US" altLang="ja-JP" dirty="0" smtClean="0"/>
              <a:t>) (</a:t>
            </a:r>
            <a:r>
              <a:rPr lang="ja-JP" altLang="en-US" dirty="0" smtClean="0"/>
              <a:t>その他使用するカーネルファイル</a:t>
            </a:r>
            <a:r>
              <a:rPr lang="en-US" altLang="ja-JP" dirty="0" smtClean="0"/>
              <a:t>)</a:t>
            </a:r>
            <a:endParaRPr lang="en-US" altLang="ja-JP" dirty="0" smtClean="0"/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例</a:t>
            </a:r>
            <a:r>
              <a:rPr lang="en-US" altLang="ja-JP" dirty="0" smtClean="0"/>
              <a:t>: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 smtClean="0"/>
              <a:t>.</a:t>
            </a:r>
            <a:r>
              <a:rPr lang="en-US" altLang="ja-JP" dirty="0"/>
              <a:t>/</a:t>
            </a:r>
            <a:r>
              <a:rPr lang="en-US" altLang="ja-JP" dirty="0" err="1"/>
              <a:t>plate_renderer</a:t>
            </a:r>
            <a:r>
              <a:rPr lang="en-US" altLang="ja-JP" dirty="0"/>
              <a:t> ../SPICE/kernels/Itokawa/</a:t>
            </a:r>
            <a:r>
              <a:rPr lang="en-US" altLang="ja-JP" dirty="0" err="1"/>
              <a:t>dsk</a:t>
            </a:r>
            <a:r>
              <a:rPr lang="en-US" altLang="ja-JP" dirty="0"/>
              <a:t>/hay_a_amica_5_itokawashape_v1_0_64q.bds itokawa_slope20110111.dat  $(cat </a:t>
            </a:r>
            <a:r>
              <a:rPr lang="en-US" altLang="ja-JP" dirty="0" err="1"/>
              <a:t>kernel_list_Itokawa_rendezvous.txt</a:t>
            </a:r>
            <a:r>
              <a:rPr lang="en-US" altLang="ja-JP" dirty="0"/>
              <a:t> 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28887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表示例</a:t>
            </a:r>
            <a:endParaRPr kumimoji="1" lang="ja-JP" altLang="en-US" dirty="0"/>
          </a:p>
        </p:txBody>
      </p:sp>
      <p:pic>
        <p:nvPicPr>
          <p:cNvPr id="4" name="コンテンツ プレースホルダー 3" descr="スクリーンショット 2012-08-30 17.06.3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3" b="532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05261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3D-GIS</a:t>
            </a:r>
            <a:r>
              <a:rPr kumimoji="1" lang="ja-JP" altLang="en-US" dirty="0" smtClean="0"/>
              <a:t>で地図データを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入れ替える方法</a:t>
            </a:r>
            <a:endParaRPr kumimoji="1" lang="ja-JP" altLang="en-US" dirty="0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kumimoji="1" lang="ja-JP" altLang="en-US" dirty="0" smtClean="0"/>
              <a:t>地図データのファイルを準備（サンプルとして</a:t>
            </a:r>
            <a:r>
              <a:rPr lang="en-US" altLang="ja-JP" dirty="0" err="1" smtClean="0"/>
              <a:t>polygon_ID.txt</a:t>
            </a:r>
            <a:r>
              <a:rPr lang="ja-JP" altLang="en-US" dirty="0" smtClean="0"/>
              <a:t>を配布）</a:t>
            </a:r>
            <a:endParaRPr lang="en-US" altLang="ja-JP" dirty="0" smtClean="0"/>
          </a:p>
          <a:p>
            <a:pPr marL="514350" indent="-514350">
              <a:buFont typeface="+mj-lt"/>
              <a:buAutoNum type="arabicPeriod"/>
            </a:pPr>
            <a:r>
              <a:rPr lang="ja-JP" altLang="en-US" dirty="0"/>
              <a:t>地図データの</a:t>
            </a:r>
            <a:r>
              <a:rPr lang="ja-JP" altLang="en-US" dirty="0" smtClean="0"/>
              <a:t>ファイル</a:t>
            </a:r>
            <a:r>
              <a:rPr lang="ja-JP" altLang="en-US" dirty="0" smtClean="0"/>
              <a:t>をインポート</a:t>
            </a:r>
            <a:endParaRPr lang="en-US" altLang="ja-JP" dirty="0" smtClean="0"/>
          </a:p>
          <a:p>
            <a:pPr marL="514350" indent="-514350">
              <a:buFont typeface="+mj-lt"/>
              <a:buAutoNum type="arabicPeriod"/>
            </a:pPr>
            <a:r>
              <a:rPr lang="ja-JP" altLang="en-US" dirty="0" smtClean="0"/>
              <a:t>ソースコードを書き換えて準備した地図データファイルを参照するようにする</a:t>
            </a:r>
            <a:endParaRPr lang="en-US" altLang="ja-JP" dirty="0" smtClean="0"/>
          </a:p>
          <a:p>
            <a:pPr marL="514350" indent="-514350">
              <a:buFont typeface="+mj-lt"/>
              <a:buAutoNum type="arabicPeriod"/>
            </a:pPr>
            <a:r>
              <a:rPr lang="ja-JP" altLang="en-US" dirty="0" smtClean="0"/>
              <a:t>実行</a:t>
            </a: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361945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インポート</a:t>
            </a:r>
            <a:endParaRPr kumimoji="1" lang="ja-JP" altLang="en-US" dirty="0"/>
          </a:p>
        </p:txBody>
      </p:sp>
      <p:pic>
        <p:nvPicPr>
          <p:cNvPr id="4" name="コンテンツ プレースホルダー 3" descr="スクリーンショット 2012-08-30 17.12.52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46" b="5346"/>
          <a:stretch>
            <a:fillRect/>
          </a:stretch>
        </p:blipFill>
        <p:spPr/>
      </p:pic>
      <p:cxnSp>
        <p:nvCxnSpPr>
          <p:cNvPr id="5" name="直線コネクタ 4"/>
          <p:cNvCxnSpPr/>
          <p:nvPr/>
        </p:nvCxnSpPr>
        <p:spPr>
          <a:xfrm>
            <a:off x="5080001" y="3048000"/>
            <a:ext cx="6985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四角形吹き出し 6"/>
          <p:cNvSpPr/>
          <p:nvPr/>
        </p:nvSpPr>
        <p:spPr>
          <a:xfrm>
            <a:off x="4140201" y="1229520"/>
            <a:ext cx="1892300" cy="741362"/>
          </a:xfrm>
          <a:prstGeom prst="wedgeRectCallout">
            <a:avLst>
              <a:gd name="adj1" fmla="val -83624"/>
              <a:gd name="adj2" fmla="val 8305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インポート対象を</a:t>
            </a:r>
            <a:r>
              <a:rPr kumimoji="1" lang="en-US" altLang="ja-JP" dirty="0" err="1" smtClean="0"/>
              <a:t>filesystem</a:t>
            </a:r>
            <a:r>
              <a:rPr kumimoji="1" lang="ja-JP" altLang="en-US" dirty="0" smtClean="0"/>
              <a:t>とする</a:t>
            </a:r>
            <a:endParaRPr kumimoji="1" lang="ja-JP" altLang="en-US" dirty="0"/>
          </a:p>
        </p:txBody>
      </p:sp>
      <p:sp>
        <p:nvSpPr>
          <p:cNvPr id="8" name="四角形吹き出し 7"/>
          <p:cNvSpPr/>
          <p:nvPr/>
        </p:nvSpPr>
        <p:spPr>
          <a:xfrm>
            <a:off x="6273801" y="1229519"/>
            <a:ext cx="1892300" cy="952500"/>
          </a:xfrm>
          <a:prstGeom prst="wedgeRectCallout">
            <a:avLst>
              <a:gd name="adj1" fmla="val -136644"/>
              <a:gd name="adj2" fmla="val 9846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データファイルがあるフォルダを</a:t>
            </a:r>
            <a:endParaRPr kumimoji="1" lang="en-US" altLang="ja-JP" dirty="0" smtClean="0"/>
          </a:p>
          <a:p>
            <a:pPr algn="ctr"/>
            <a:r>
              <a:rPr kumimoji="1" lang="ja-JP" altLang="en-US" dirty="0" smtClean="0"/>
              <a:t>指定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98007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ソースコード書き換え（前）</a:t>
            </a:r>
            <a:endParaRPr kumimoji="1" lang="ja-JP" altLang="en-US" dirty="0"/>
          </a:p>
        </p:txBody>
      </p:sp>
      <p:pic>
        <p:nvPicPr>
          <p:cNvPr id="4" name="コンテンツ プレースホルダー 3" descr="スクリーンショット 2012-08-30 17.16.38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49" b="6749"/>
          <a:stretch>
            <a:fillRect/>
          </a:stretch>
        </p:blipFill>
        <p:spPr/>
      </p:pic>
      <p:cxnSp>
        <p:nvCxnSpPr>
          <p:cNvPr id="6" name="直線コネクタ 5"/>
          <p:cNvCxnSpPr/>
          <p:nvPr/>
        </p:nvCxnSpPr>
        <p:spPr>
          <a:xfrm>
            <a:off x="5283201" y="3098800"/>
            <a:ext cx="6985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四角形吹き出し 6"/>
          <p:cNvSpPr/>
          <p:nvPr/>
        </p:nvSpPr>
        <p:spPr>
          <a:xfrm>
            <a:off x="1200151" y="4846638"/>
            <a:ext cx="1892300" cy="952500"/>
          </a:xfrm>
          <a:prstGeom prst="wedgeRectCallout">
            <a:avLst>
              <a:gd name="adj1" fmla="val -36665"/>
              <a:gd name="adj2" fmla="val -22055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インポートが</a:t>
            </a:r>
            <a:endParaRPr kumimoji="1" lang="en-US" altLang="ja-JP" dirty="0" smtClean="0"/>
          </a:p>
          <a:p>
            <a:pPr algn="ctr"/>
            <a:r>
              <a:rPr kumimoji="1" lang="ja-JP" altLang="en-US" dirty="0" smtClean="0"/>
              <a:t>済んでいれば</a:t>
            </a:r>
            <a:endParaRPr kumimoji="1" lang="en-US" altLang="ja-JP" dirty="0" smtClean="0"/>
          </a:p>
          <a:p>
            <a:pPr algn="ctr"/>
            <a:r>
              <a:rPr kumimoji="1" lang="ja-JP" altLang="en-US" dirty="0" smtClean="0"/>
              <a:t>ここに表示される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934686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ソースコード書き換え（</a:t>
            </a:r>
            <a:r>
              <a:rPr lang="ja-JP" altLang="en-US" dirty="0" smtClean="0"/>
              <a:t>後</a:t>
            </a:r>
            <a:r>
              <a:rPr kumimoji="1" lang="ja-JP" altLang="en-US" dirty="0" smtClean="0"/>
              <a:t>）</a:t>
            </a:r>
            <a:endParaRPr kumimoji="1" lang="ja-JP" altLang="en-US" dirty="0"/>
          </a:p>
        </p:txBody>
      </p:sp>
      <p:pic>
        <p:nvPicPr>
          <p:cNvPr id="5" name="コンテンツ プレースホルダー 4" descr="スクリーンショット 2012-08-30 17.16.57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49" b="6749"/>
          <a:stretch>
            <a:fillRect/>
          </a:stretch>
        </p:blipFill>
        <p:spPr/>
      </p:pic>
      <p:cxnSp>
        <p:nvCxnSpPr>
          <p:cNvPr id="7" name="直線コネクタ 6"/>
          <p:cNvCxnSpPr/>
          <p:nvPr/>
        </p:nvCxnSpPr>
        <p:spPr>
          <a:xfrm>
            <a:off x="5283201" y="3098800"/>
            <a:ext cx="6985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7784281"/>
      </p:ext>
    </p:extLst>
  </p:cSld>
  <p:clrMapOvr>
    <a:masterClrMapping/>
  </p:clrMapOvr>
</p:sld>
</file>

<file path=ppt/theme/theme1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11339</TotalTime>
  <Words>275</Words>
  <Application>Microsoft Macintosh PowerPoint</Application>
  <PresentationFormat>画面に合わせる (4:3)</PresentationFormat>
  <Paragraphs>52</Paragraphs>
  <Slides>10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1" baseType="lpstr">
      <vt:lpstr>ホワイト</vt:lpstr>
      <vt:lpstr>plate_rendererで地図データ表示（AUX）</vt:lpstr>
      <vt:lpstr>既存地図データ</vt:lpstr>
      <vt:lpstr>地図データフォーマット</vt:lpstr>
      <vt:lpstr>使用方法</vt:lpstr>
      <vt:lpstr>表示例</vt:lpstr>
      <vt:lpstr>3D-GISで地図データを 入れ替える方法</vt:lpstr>
      <vt:lpstr>インポート</vt:lpstr>
      <vt:lpstr>ソースコード書き換え（前）</vt:lpstr>
      <vt:lpstr>ソースコード書き換え（後）</vt:lpstr>
      <vt:lpstr>PowerPoint プレゼンテーション</vt:lpstr>
    </vt:vector>
  </TitlesOfParts>
  <Company>UoA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plate_rendererで地図データ表示（AUX）</dc:title>
  <dc:creator>Naru Hirata</dc:creator>
  <cp:lastModifiedBy>Naru Hirata</cp:lastModifiedBy>
  <cp:revision>2</cp:revision>
  <cp:lastPrinted>2012-08-30T08:07:08Z</cp:lastPrinted>
  <dcterms:created xsi:type="dcterms:W3CDTF">2012-08-30T07:56:41Z</dcterms:created>
  <dcterms:modified xsi:type="dcterms:W3CDTF">2012-09-07T04:56:22Z</dcterms:modified>
</cp:coreProperties>
</file>